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5" r:id="rId75"/>
    <p:sldId id="336" r:id="rId76"/>
    <p:sldId id="338" r:id="rId77"/>
    <p:sldId id="339" r:id="rId78"/>
    <p:sldId id="340" r:id="rId79"/>
    <p:sldId id="341" r:id="rId80"/>
    <p:sldId id="342" r:id="rId81"/>
    <p:sldId id="343" r:id="rId82"/>
    <p:sldId id="344" r:id="rId83"/>
    <p:sldId id="345" r:id="rId84"/>
    <p:sldId id="346" r:id="rId85"/>
    <p:sldId id="347" r:id="rId86"/>
    <p:sldId id="348" r:id="rId87"/>
    <p:sldId id="349" r:id="rId88"/>
    <p:sldId id="350" r:id="rId89"/>
    <p:sldId id="351" r:id="rId90"/>
    <p:sldId id="352" r:id="rId91"/>
    <p:sldId id="353" r:id="rId92"/>
    <p:sldId id="354" r:id="rId93"/>
    <p:sldId id="355" r:id="rId94"/>
    <p:sldId id="356" r:id="rId95"/>
    <p:sldId id="357" r:id="rId96"/>
    <p:sldId id="358" r:id="rId97"/>
    <p:sldId id="359" r:id="rId98"/>
    <p:sldId id="361" r:id="rId99"/>
    <p:sldId id="362" r:id="rId100"/>
    <p:sldId id="363" r:id="rId101"/>
    <p:sldId id="364" r:id="rId102"/>
    <p:sldId id="365" r:id="rId103"/>
    <p:sldId id="366" r:id="rId104"/>
    <p:sldId id="367" r:id="rId105"/>
    <p:sldId id="368" r:id="rId106"/>
    <p:sldId id="369" r:id="rId107"/>
    <p:sldId id="370" r:id="rId108"/>
    <p:sldId id="371" r:id="rId109"/>
    <p:sldId id="372" r:id="rId110"/>
    <p:sldId id="374" r:id="rId111"/>
    <p:sldId id="376" r:id="rId112"/>
    <p:sldId id="377" r:id="rId113"/>
    <p:sldId id="378" r:id="rId114"/>
    <p:sldId id="379" r:id="rId115"/>
    <p:sldId id="380" r:id="rId116"/>
    <p:sldId id="381" r:id="rId117"/>
    <p:sldId id="382" r:id="rId118"/>
    <p:sldId id="383" r:id="rId119"/>
    <p:sldId id="384" r:id="rId120"/>
    <p:sldId id="385" r:id="rId121"/>
    <p:sldId id="386" r:id="rId122"/>
    <p:sldId id="387" r:id="rId123"/>
    <p:sldId id="388" r:id="rId124"/>
    <p:sldId id="389" r:id="rId125"/>
    <p:sldId id="390" r:id="rId126"/>
    <p:sldId id="391" r:id="rId127"/>
    <p:sldId id="392" r:id="rId128"/>
    <p:sldId id="393" r:id="rId129"/>
    <p:sldId id="394" r:id="rId130"/>
    <p:sldId id="395" r:id="rId131"/>
    <p:sldId id="396" r:id="rId132"/>
    <p:sldId id="397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0" r:id="rId146"/>
    <p:sldId id="411" r:id="rId147"/>
    <p:sldId id="412" r:id="rId148"/>
    <p:sldId id="413" r:id="rId149"/>
    <p:sldId id="414" r:id="rId150"/>
    <p:sldId id="415" r:id="rId151"/>
    <p:sldId id="416" r:id="rId152"/>
    <p:sldId id="417" r:id="rId153"/>
    <p:sldId id="418" r:id="rId154"/>
    <p:sldId id="419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86" r:id="rId163"/>
    <p:sldId id="427" r:id="rId164"/>
    <p:sldId id="428" r:id="rId165"/>
    <p:sldId id="429" r:id="rId166"/>
    <p:sldId id="430" r:id="rId167"/>
    <p:sldId id="431" r:id="rId168"/>
    <p:sldId id="432" r:id="rId169"/>
    <p:sldId id="433" r:id="rId170"/>
    <p:sldId id="434" r:id="rId171"/>
    <p:sldId id="435" r:id="rId172"/>
    <p:sldId id="436" r:id="rId173"/>
    <p:sldId id="437" r:id="rId174"/>
    <p:sldId id="438" r:id="rId175"/>
    <p:sldId id="439" r:id="rId176"/>
    <p:sldId id="440" r:id="rId177"/>
    <p:sldId id="441" r:id="rId178"/>
    <p:sldId id="442" r:id="rId179"/>
    <p:sldId id="443" r:id="rId180"/>
    <p:sldId id="444" r:id="rId181"/>
    <p:sldId id="445" r:id="rId182"/>
    <p:sldId id="446" r:id="rId183"/>
    <p:sldId id="447" r:id="rId184"/>
    <p:sldId id="448" r:id="rId185"/>
    <p:sldId id="449" r:id="rId186"/>
    <p:sldId id="450" r:id="rId187"/>
    <p:sldId id="451" r:id="rId188"/>
    <p:sldId id="452" r:id="rId189"/>
    <p:sldId id="453" r:id="rId190"/>
    <p:sldId id="454" r:id="rId191"/>
    <p:sldId id="455" r:id="rId192"/>
    <p:sldId id="456" r:id="rId193"/>
    <p:sldId id="457" r:id="rId194"/>
    <p:sldId id="458" r:id="rId195"/>
    <p:sldId id="459" r:id="rId196"/>
    <p:sldId id="460" r:id="rId197"/>
    <p:sldId id="461" r:id="rId198"/>
    <p:sldId id="462" r:id="rId199"/>
    <p:sldId id="463" r:id="rId200"/>
    <p:sldId id="464" r:id="rId201"/>
    <p:sldId id="465" r:id="rId202"/>
    <p:sldId id="466" r:id="rId203"/>
    <p:sldId id="467" r:id="rId204"/>
    <p:sldId id="468" r:id="rId205"/>
    <p:sldId id="469" r:id="rId206"/>
    <p:sldId id="470" r:id="rId207"/>
    <p:sldId id="472" r:id="rId208"/>
    <p:sldId id="473" r:id="rId209"/>
    <p:sldId id="474" r:id="rId210"/>
    <p:sldId id="477" r:id="rId211"/>
    <p:sldId id="478" r:id="rId212"/>
    <p:sldId id="479" r:id="rId213"/>
    <p:sldId id="480" r:id="rId214"/>
    <p:sldId id="481" r:id="rId215"/>
    <p:sldId id="482" r:id="rId216"/>
    <p:sldId id="485" r:id="rId217"/>
  </p:sldIdLst>
  <p:sldSz cx="5321300" cy="75565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85" autoAdjust="0"/>
    <p:restoredTop sz="94622" autoAdjust="0"/>
  </p:normalViewPr>
  <p:slideViewPr>
    <p:cSldViewPr>
      <p:cViewPr varScale="1">
        <p:scale>
          <a:sx n="99" d="100"/>
          <a:sy n="99" d="100"/>
        </p:scale>
        <p:origin x="358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notesMaster" Target="notesMasters/notesMaster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presProps" Target="presProp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theme" Target="theme/theme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1516B-F9AA-4556-9F94-8A9CC0A37A65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87563" y="744538"/>
            <a:ext cx="26225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57F83-B549-478A-BA4D-BF9F5329B60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57F83-B549-478A-BA4D-BF9F5329B603}" type="slidenum">
              <a:rPr lang="ru-RU" smtClean="0"/>
              <a:t>139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57F83-B549-478A-BA4D-BF9F5329B603}" type="slidenum">
              <a:rPr lang="ru-RU" smtClean="0"/>
              <a:t>175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57F83-B549-478A-BA4D-BF9F5329B603}" type="slidenum">
              <a:rPr lang="ru-RU" smtClean="0"/>
              <a:t>184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0.bin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00.bin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01.bin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02.bin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03.bin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04.bin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5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05.bin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6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06.bin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7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07.bin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8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08.bin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9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0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1.bin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10.bin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11.bin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12.bin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13.bin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14.bin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5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15.bin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6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16.bin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7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17.bin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8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18.bin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9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1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2.bin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20.bin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21.bin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22.bin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23.bin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24.bin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5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25.bin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6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26.bin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7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27.bin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8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28.bin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9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2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3.bin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30.bin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31.bin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32.bin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33.bin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34.bin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5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35.bin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6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36.bin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7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37.bin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8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38.bin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9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39.bin"/><Relationship Id="rId4" Type="http://schemas.openxmlformats.org/officeDocument/2006/relationships/image" Target="../media/image1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4.bin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40.bin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41.bin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42.bin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43.bin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44.bin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5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45.bin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6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46.bin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7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47.bin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8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48.bin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9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49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5.bin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50.bin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51.bin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52.bin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53.bin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54.bin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5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55.bin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6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56.bin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7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57.bin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8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58.bin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9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5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6.bin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60.bin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61.bin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2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62.bin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3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63.bin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4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64.bin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5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65.bin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6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66.bin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7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67.bin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8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6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7.bin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9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69.bin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0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70.bin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1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71.bin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2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72.bin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3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73.bin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4.vml"/><Relationship Id="rId6" Type="http://schemas.openxmlformats.org/officeDocument/2006/relationships/image" Target="../media/image164.emf"/><Relationship Id="rId5" Type="http://schemas.openxmlformats.org/officeDocument/2006/relationships/oleObject" Target="../embeddings/oleObject174.bin"/><Relationship Id="rId4" Type="http://schemas.openxmlformats.org/officeDocument/2006/relationships/image" Target="../media/image177.jpe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5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75.bin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6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76.bin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7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77.bin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8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7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8.bin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9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79.bin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0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80.bin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1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81.bin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2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82.bin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3.vml"/><Relationship Id="rId6" Type="http://schemas.openxmlformats.org/officeDocument/2006/relationships/image" Target="../media/image164.emf"/><Relationship Id="rId5" Type="http://schemas.openxmlformats.org/officeDocument/2006/relationships/oleObject" Target="../embeddings/oleObject183.bin"/><Relationship Id="rId4" Type="http://schemas.openxmlformats.org/officeDocument/2006/relationships/image" Target="../media/image186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4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84.bin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5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85.bin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6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86.bin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7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87.bin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8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8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9.bin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9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89.bin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0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90.bin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1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91.bin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2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92.bin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3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93.bin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4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94.bin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5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95.bin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6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96.bin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7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97.bin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8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9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0.bin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9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99.bin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0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200.bin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1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201.bin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2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202.bin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3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203.bin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4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204.bin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5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205.bin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6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206.bin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7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207.bin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8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208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1.bin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9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209.bin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0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210.bin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1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211.bin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2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212.bin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3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213.bin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4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214.bin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5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21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30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3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3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3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3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35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36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37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3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39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40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4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4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43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44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45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46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47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48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49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5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50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5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52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53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54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55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56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57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58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59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6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60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61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62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63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64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65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6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66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67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68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69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7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70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71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72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73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74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75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6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76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77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78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79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8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80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81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82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83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84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5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85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6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86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7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87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8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88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9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8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9.bin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90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91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92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93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94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5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95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6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96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7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97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8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98.bin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9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9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>
          <a:xfrm>
            <a:off x="0" y="2254250"/>
            <a:ext cx="5321300" cy="3352800"/>
          </a:xfrm>
          <a:prstGeom prst="rect">
            <a:avLst/>
          </a:prstGeom>
        </p:spPr>
      </p:pic>
      <p:sp>
        <p:nvSpPr>
          <p:cNvPr id="3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10 000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6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7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2542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4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20168"/>
          <a:stretch>
            <a:fillRect/>
          </a:stretch>
        </p:blipFill>
        <p:spPr>
          <a:xfrm>
            <a:off x="0" y="2286000"/>
            <a:ext cx="5321300" cy="3473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20168"/>
          <a:stretch>
            <a:fillRect/>
          </a:stretch>
        </p:blipFill>
        <p:spPr>
          <a:xfrm>
            <a:off x="0" y="2286000"/>
            <a:ext cx="5321300" cy="3473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6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0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6 250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34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5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20168"/>
          <a:stretch>
            <a:fillRect/>
          </a:stretch>
        </p:blipFill>
        <p:spPr>
          <a:xfrm>
            <a:off x="0" y="2286000"/>
            <a:ext cx="5321300" cy="3473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160"/>
          <a:stretch>
            <a:fillRect/>
          </a:stretch>
        </p:blipFill>
        <p:spPr>
          <a:xfrm>
            <a:off x="0" y="2362200"/>
            <a:ext cx="5321300" cy="3473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6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0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4066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4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Sachkova\Desktop\Новая папка (2)\Слушания 123.jpg"/>
          <p:cNvPicPr>
            <a:picLocks noChangeAspect="1" noChangeArrowheads="1"/>
          </p:cNvPicPr>
          <p:nvPr/>
        </p:nvPicPr>
        <p:blipFill>
          <a:blip r:embed="rId3" cstate="print"/>
          <a:srcRect t="34142" b="20670"/>
          <a:stretch>
            <a:fillRect/>
          </a:stretch>
        </p:blipFill>
        <p:spPr bwMode="auto">
          <a:xfrm>
            <a:off x="-6351" y="2330450"/>
            <a:ext cx="5348493" cy="34290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6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4066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50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4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9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20168"/>
          <a:stretch>
            <a:fillRect/>
          </a:stretch>
        </p:blipFill>
        <p:spPr>
          <a:xfrm>
            <a:off x="0" y="2286000"/>
            <a:ext cx="5321300" cy="3473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46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Sachkova\Desktop\Новая папка (2)\Слушания 129.jpg"/>
          <p:cNvPicPr>
            <a:picLocks noChangeAspect="1" noChangeArrowheads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 bwMode="auto">
          <a:xfrm>
            <a:off x="-1" y="2406650"/>
            <a:ext cx="5326113" cy="33528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0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l="2745" t="34874" b="19748"/>
          <a:stretch>
            <a:fillRect/>
          </a:stretch>
        </p:blipFill>
        <p:spPr>
          <a:xfrm>
            <a:off x="152400" y="2330450"/>
            <a:ext cx="517525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4066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4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4066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4066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4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4066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6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4066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0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Sachkova\Desktop\Новая папка (4)\Слушания 135.jpg"/>
          <p:cNvPicPr>
            <a:picLocks noChangeAspect="1" noChangeArrowheads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 bwMode="auto">
          <a:xfrm>
            <a:off x="0" y="2362199"/>
            <a:ext cx="5326114" cy="33972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14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3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>
          <a:xfrm>
            <a:off x="0" y="2406650"/>
            <a:ext cx="5321300" cy="33528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86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10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6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4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Sachkova\Desktop\Новая папка (2)\Слушания 141.jpg"/>
          <p:cNvPicPr>
            <a:picLocks noChangeAspect="1" noChangeArrowheads="1"/>
          </p:cNvPicPr>
          <p:nvPr/>
        </p:nvPicPr>
        <p:blipFill>
          <a:blip r:embed="rId3" cstate="print"/>
          <a:srcRect t="35481" b="20162"/>
          <a:stretch>
            <a:fillRect/>
          </a:stretch>
        </p:blipFill>
        <p:spPr bwMode="auto">
          <a:xfrm>
            <a:off x="-6350" y="2406650"/>
            <a:ext cx="5327650" cy="33528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6 250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Sachkova\Desktop\Новая папка (2)\Слушания 142.jpg"/>
          <p:cNvPicPr>
            <a:picLocks noChangeAspect="1" noChangeArrowheads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 bwMode="auto">
          <a:xfrm>
            <a:off x="0" y="2406650"/>
            <a:ext cx="5326114" cy="33528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</a:t>
            </a:r>
            <a:r>
              <a:rPr lang="ru-RU" altLang="ru-RU" sz="900" smtClean="0">
                <a:latin typeface="Arial" charset="0"/>
              </a:rPr>
              <a:t>24.04.2019 </a:t>
            </a:r>
            <a:r>
              <a:rPr lang="ru-RU" altLang="ru-RU" sz="900">
                <a:latin typeface="Arial" charset="0"/>
              </a:rPr>
              <a:t>№ </a:t>
            </a:r>
            <a:r>
              <a:rPr lang="ru-RU" altLang="ru-RU" sz="90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8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Sachkova\Desktop\Новая папка (2)\Слушания 143.jpg"/>
          <p:cNvPicPr>
            <a:picLocks noChangeAspect="1" noChangeArrowheads="1"/>
          </p:cNvPicPr>
          <p:nvPr/>
        </p:nvPicPr>
        <p:blipFill>
          <a:blip r:embed="rId3" cstate="print"/>
          <a:srcRect t="34893" b="21170"/>
          <a:stretch>
            <a:fillRect/>
          </a:stretch>
        </p:blipFill>
        <p:spPr bwMode="auto">
          <a:xfrm>
            <a:off x="-6350" y="2438400"/>
            <a:ext cx="5327650" cy="33210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6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0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54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Sachkova\Desktop\Новая папка (2)\Слушания 146.jpg"/>
          <p:cNvPicPr>
            <a:picLocks noChangeAspect="1" noChangeArrowheads="1"/>
          </p:cNvPicPr>
          <p:nvPr/>
        </p:nvPicPr>
        <p:blipFill>
          <a:blip r:embed="rId3" cstate="print"/>
          <a:srcRect t="33866" b="20756"/>
          <a:stretch>
            <a:fillRect/>
          </a:stretch>
        </p:blipFill>
        <p:spPr bwMode="auto">
          <a:xfrm>
            <a:off x="-1" y="2330450"/>
            <a:ext cx="5326113" cy="34290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7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0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26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50" name="Документ" r:id="rId5" imgW="4262628" imgH="126492" progId="Word.Document.8">
                  <p:embed/>
                </p:oleObj>
              </mc:Choice>
              <mc:Fallback>
                <p:oleObj name="Документ" r:id="rId5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>
          <a:xfrm>
            <a:off x="0" y="2406650"/>
            <a:ext cx="5321300" cy="33528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4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2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>
          <a:xfrm>
            <a:off x="0" y="2406650"/>
            <a:ext cx="5321300" cy="33528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№ 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46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70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Sachkova\Desktop\Новая папка (2)\Слушания 155.jpg"/>
          <p:cNvPicPr>
            <a:picLocks noChangeAspect="1" noChangeArrowheads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 bwMode="auto">
          <a:xfrm>
            <a:off x="0" y="2330450"/>
            <a:ext cx="5326114" cy="34290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94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4 000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40665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1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№ 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4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6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90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4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4 000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Sachkova\Desktop\Новая папка (2)\Слушания 160.jpg"/>
          <p:cNvPicPr>
            <a:picLocks noChangeAspect="1" noChangeArrowheads="1"/>
          </p:cNvPicPr>
          <p:nvPr/>
        </p:nvPicPr>
        <p:blipFill>
          <a:blip r:embed="rId3" cstate="print"/>
          <a:srcRect t="34893" b="20750"/>
          <a:stretch>
            <a:fillRect/>
          </a:stretch>
        </p:blipFill>
        <p:spPr bwMode="auto">
          <a:xfrm>
            <a:off x="-6350" y="2406650"/>
            <a:ext cx="5327650" cy="33528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14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Sachkova\Desktop\Новая папка (2)\Слушания 161.jpg"/>
          <p:cNvPicPr>
            <a:picLocks noChangeAspect="1" noChangeArrowheads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 bwMode="auto">
          <a:xfrm>
            <a:off x="-1" y="2362200"/>
            <a:ext cx="5326113" cy="33972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3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6 250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Sachkova\Desktop\Новая папка (2)\Слушания 162.jpg"/>
          <p:cNvPicPr>
            <a:picLocks noChangeAspect="1" noChangeArrowheads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 bwMode="auto">
          <a:xfrm>
            <a:off x="0" y="2406650"/>
            <a:ext cx="5326114" cy="33528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6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Sachkova\Desktop\Новая папка (2)\Слушания 163.jpg"/>
          <p:cNvPicPr>
            <a:picLocks noChangeAspect="1" noChangeArrowheads="1"/>
          </p:cNvPicPr>
          <p:nvPr/>
        </p:nvPicPr>
        <p:blipFill>
          <a:blip r:embed="rId3" cstate="print"/>
          <a:srcRect t="33866" b="21176"/>
          <a:stretch>
            <a:fillRect/>
          </a:stretch>
        </p:blipFill>
        <p:spPr bwMode="auto">
          <a:xfrm>
            <a:off x="19050" y="2362200"/>
            <a:ext cx="5326114" cy="33972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86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>
          <a:xfrm>
            <a:off x="0" y="2406650"/>
            <a:ext cx="5321300" cy="33528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10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>
          <a:xfrm>
            <a:off x="0" y="2406650"/>
            <a:ext cx="5321300" cy="33528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34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5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8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4066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06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30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2542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160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7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Sachkova\Desktop\Новая папка (2)\Слушания 171.jpg"/>
          <p:cNvPicPr>
            <a:picLocks noChangeAspect="1" noChangeArrowheads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 bwMode="auto">
          <a:xfrm>
            <a:off x="-1" y="2362200"/>
            <a:ext cx="5326113" cy="33972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161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4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achkova\Desktop\Новая папка (3)\Слушания 23110.jpg"/>
          <p:cNvPicPr>
            <a:picLocks noChangeAspect="1" noChangeArrowheads="1"/>
          </p:cNvPicPr>
          <p:nvPr/>
        </p:nvPicPr>
        <p:blipFill>
          <a:blip r:embed="rId2" cstate="print"/>
          <a:srcRect l="5604" t="20756" r="90"/>
          <a:stretch>
            <a:fillRect/>
          </a:stretch>
        </p:blipFill>
        <p:spPr bwMode="auto">
          <a:xfrm>
            <a:off x="222250" y="1187450"/>
            <a:ext cx="5022850" cy="61404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625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162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625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Sachkova\Desktop\Новая папка (4)\Слушания 172.jpg"/>
          <p:cNvPicPr>
            <a:picLocks noChangeAspect="1" noChangeArrowheads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 bwMode="auto">
          <a:xfrm>
            <a:off x="-1" y="2406650"/>
            <a:ext cx="5326113" cy="3810000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163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66916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28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1026"/>
          <p:cNvSpPr>
            <a:spLocks noChangeShapeType="1"/>
          </p:cNvSpPr>
          <p:nvPr/>
        </p:nvSpPr>
        <p:spPr bwMode="auto">
          <a:xfrm>
            <a:off x="2132012" y="6537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527050" y="6216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Sachkova\Desktop\Новая папка (4)\Слушания 173.jpg"/>
          <p:cNvPicPr>
            <a:picLocks noChangeAspect="1" noChangeArrowheads="1"/>
          </p:cNvPicPr>
          <p:nvPr/>
        </p:nvPicPr>
        <p:blipFill>
          <a:blip r:embed="rId3" cstate="print"/>
          <a:srcRect t="31532" b="18062"/>
          <a:stretch>
            <a:fillRect/>
          </a:stretch>
        </p:blipFill>
        <p:spPr bwMode="auto">
          <a:xfrm>
            <a:off x="-6350" y="2330450"/>
            <a:ext cx="5327650" cy="38100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164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50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5198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1991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0840" b="18740"/>
          <a:stretch>
            <a:fillRect/>
          </a:stretch>
        </p:blipFill>
        <p:spPr>
          <a:xfrm>
            <a:off x="0" y="23304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165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74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537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16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Sachkova\Desktop\Новая папка (4)\Слушания 175.jpg"/>
          <p:cNvPicPr>
            <a:picLocks noChangeAspect="1" noChangeArrowheads="1"/>
          </p:cNvPicPr>
          <p:nvPr/>
        </p:nvPicPr>
        <p:blipFill>
          <a:blip r:embed="rId3" cstate="print"/>
          <a:srcRect t="30840" b="18740"/>
          <a:stretch>
            <a:fillRect/>
          </a:stretch>
        </p:blipFill>
        <p:spPr bwMode="auto">
          <a:xfrm>
            <a:off x="0" y="2330450"/>
            <a:ext cx="5326114" cy="38100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166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99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5198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1991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2857" b="17731"/>
          <a:stretch>
            <a:fillRect/>
          </a:stretch>
        </p:blipFill>
        <p:spPr>
          <a:xfrm>
            <a:off x="0" y="2482850"/>
            <a:ext cx="5321300" cy="37338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167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23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6722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3515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Sachkova\Desktop\Новая папка (2)\Слушания 177.jpg"/>
          <p:cNvPicPr>
            <a:picLocks noChangeAspect="1" noChangeArrowheads="1"/>
          </p:cNvPicPr>
          <p:nvPr/>
        </p:nvPicPr>
        <p:blipFill>
          <a:blip r:embed="rId3" cstate="print"/>
          <a:srcRect t="31849" b="18739"/>
          <a:stretch>
            <a:fillRect/>
          </a:stretch>
        </p:blipFill>
        <p:spPr bwMode="auto">
          <a:xfrm>
            <a:off x="-1" y="2406650"/>
            <a:ext cx="5326113" cy="37338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168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47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537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16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Sachkova\Desktop\Новая папка (2)\Слушания 178.jpg"/>
          <p:cNvPicPr>
            <a:picLocks noChangeAspect="1" noChangeArrowheads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 bwMode="auto">
          <a:xfrm>
            <a:off x="0" y="2406650"/>
            <a:ext cx="5326114" cy="38100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169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71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Sachkova\Desktop\Новая папка (2)\Слушания 179.jpg"/>
          <p:cNvPicPr>
            <a:picLocks noChangeAspect="1" noChangeArrowheads="1"/>
          </p:cNvPicPr>
          <p:nvPr/>
        </p:nvPicPr>
        <p:blipFill>
          <a:blip r:embed="rId3" cstate="print"/>
          <a:srcRect t="31849" b="18739"/>
          <a:stretch>
            <a:fillRect/>
          </a:stretch>
        </p:blipFill>
        <p:spPr bwMode="auto">
          <a:xfrm>
            <a:off x="0" y="2406650"/>
            <a:ext cx="5326114" cy="37338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170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5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303462" y="65198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98500" y="61991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2857" b="16723"/>
          <a:stretch>
            <a:fillRect/>
          </a:stretch>
        </p:blipFill>
        <p:spPr>
          <a:xfrm>
            <a:off x="0" y="24828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171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№ 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19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6722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3515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Sachkova\Desktop\Новая папка (2)\Слушания 181.jpg"/>
          <p:cNvPicPr>
            <a:picLocks noChangeAspect="1" noChangeArrowheads="1"/>
          </p:cNvPicPr>
          <p:nvPr/>
        </p:nvPicPr>
        <p:blipFill>
          <a:blip r:embed="rId3" cstate="print"/>
          <a:srcRect t="30778" b="17747"/>
          <a:stretch>
            <a:fillRect/>
          </a:stretch>
        </p:blipFill>
        <p:spPr bwMode="auto">
          <a:xfrm>
            <a:off x="0" y="2330450"/>
            <a:ext cx="5321300" cy="38862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172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43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5960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2753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0840" b="18740"/>
          <a:stretch>
            <a:fillRect/>
          </a:stretch>
        </p:blipFill>
        <p:spPr>
          <a:xfrm>
            <a:off x="0" y="23304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173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67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4611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1404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Sachkova\Desktop\Новая папка (4)\Слушания 183.jpg"/>
          <p:cNvPicPr>
            <a:picLocks noChangeAspect="1" noChangeArrowheads="1"/>
          </p:cNvPicPr>
          <p:nvPr/>
        </p:nvPicPr>
        <p:blipFill>
          <a:blip r:embed="rId3" cstate="print"/>
          <a:srcRect t="30840" b="18740"/>
          <a:stretch>
            <a:fillRect/>
          </a:stretch>
        </p:blipFill>
        <p:spPr bwMode="auto">
          <a:xfrm>
            <a:off x="-6350" y="2330450"/>
            <a:ext cx="5326113" cy="38100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6388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174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6388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8588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91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588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08212" y="6537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03250" y="6216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Sachkova\Desktop\Новая папка (2)\Слушания 184.jpg"/>
          <p:cNvPicPr>
            <a:picLocks noChangeAspect="1" noChangeArrowheads="1"/>
          </p:cNvPicPr>
          <p:nvPr/>
        </p:nvPicPr>
        <p:blipFill>
          <a:blip r:embed="rId4" cstate="print"/>
          <a:srcRect t="31849" b="18739"/>
          <a:stretch>
            <a:fillRect/>
          </a:stretch>
        </p:blipFill>
        <p:spPr bwMode="auto">
          <a:xfrm>
            <a:off x="0" y="2406650"/>
            <a:ext cx="5326115" cy="37338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175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15" name="Document" r:id="rId5" imgW="4259621" imgH="387828" progId="Word.Document.8">
                  <p:embed/>
                </p:oleObj>
              </mc:Choice>
              <mc:Fallback>
                <p:oleObj name="Document" r:id="rId5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4611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1404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>
          <a:xfrm>
            <a:off x="0" y="24066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176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39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5960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2753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>
          <a:xfrm>
            <a:off x="0" y="24066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177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63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537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16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>
          <a:xfrm>
            <a:off x="0" y="24066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178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87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5960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2753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>
          <a:xfrm>
            <a:off x="0" y="24066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179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11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08212" y="65960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03250" y="62753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1 250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6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2857" b="17731"/>
          <a:stretch>
            <a:fillRect/>
          </a:stretch>
        </p:blipFill>
        <p:spPr>
          <a:xfrm>
            <a:off x="0" y="2482850"/>
            <a:ext cx="5321300" cy="37338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180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35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5106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4610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>
          <a:xfrm>
            <a:off x="0" y="24066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181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9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1026"/>
          <p:cNvSpPr>
            <a:spLocks noChangeShapeType="1"/>
          </p:cNvSpPr>
          <p:nvPr/>
        </p:nvSpPr>
        <p:spPr bwMode="auto">
          <a:xfrm>
            <a:off x="2151062" y="65960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546100" y="62753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8739"/>
          <a:stretch>
            <a:fillRect/>
          </a:stretch>
        </p:blipFill>
        <p:spPr>
          <a:xfrm>
            <a:off x="0" y="2406650"/>
            <a:ext cx="5321300" cy="37338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182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83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537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216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0840" b="18740"/>
          <a:stretch>
            <a:fillRect/>
          </a:stretch>
        </p:blipFill>
        <p:spPr>
          <a:xfrm>
            <a:off x="0" y="23304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183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07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537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16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rcRect t="32857" b="17731"/>
          <a:stretch>
            <a:fillRect/>
          </a:stretch>
        </p:blipFill>
        <p:spPr>
          <a:xfrm>
            <a:off x="0" y="2482850"/>
            <a:ext cx="5321300" cy="37338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184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31" name="Document" r:id="rId5" imgW="4259621" imgH="387828" progId="Word.Document.8">
                  <p:embed/>
                </p:oleObj>
              </mc:Choice>
              <mc:Fallback>
                <p:oleObj name="Document" r:id="rId5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2857" b="17731"/>
          <a:stretch>
            <a:fillRect/>
          </a:stretch>
        </p:blipFill>
        <p:spPr>
          <a:xfrm>
            <a:off x="0" y="2482850"/>
            <a:ext cx="5321300" cy="37338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185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55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5106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4610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2857" b="17731"/>
          <a:stretch>
            <a:fillRect/>
          </a:stretch>
        </p:blipFill>
        <p:spPr>
          <a:xfrm>
            <a:off x="0" y="2482850"/>
            <a:ext cx="5321300" cy="37338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186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79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5960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2753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8739"/>
          <a:stretch>
            <a:fillRect/>
          </a:stretch>
        </p:blipFill>
        <p:spPr>
          <a:xfrm>
            <a:off x="0" y="2406650"/>
            <a:ext cx="5321300" cy="37338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187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03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0840" b="19160"/>
          <a:stretch>
            <a:fillRect/>
          </a:stretch>
        </p:blipFill>
        <p:spPr>
          <a:xfrm>
            <a:off x="0" y="2362200"/>
            <a:ext cx="5321300" cy="377825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188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27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5960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2753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2857" b="16723"/>
          <a:stretch>
            <a:fillRect/>
          </a:stretch>
        </p:blipFill>
        <p:spPr>
          <a:xfrm>
            <a:off x="0" y="24828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189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51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6722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3515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Sachkova\Desktop\Новая папка (2)\Слушания 199.jpg"/>
          <p:cNvPicPr>
            <a:picLocks noChangeAspect="1" noChangeArrowheads="1"/>
          </p:cNvPicPr>
          <p:nvPr/>
        </p:nvPicPr>
        <p:blipFill>
          <a:blip r:embed="rId3" cstate="print"/>
          <a:srcRect t="31849" b="16723"/>
          <a:stretch>
            <a:fillRect/>
          </a:stretch>
        </p:blipFill>
        <p:spPr bwMode="auto">
          <a:xfrm>
            <a:off x="-1" y="2406650"/>
            <a:ext cx="5326113" cy="38862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190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5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5106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4610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0840" b="18740"/>
          <a:stretch>
            <a:fillRect/>
          </a:stretch>
        </p:blipFill>
        <p:spPr>
          <a:xfrm>
            <a:off x="0" y="23304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191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99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5198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1991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>
          <a:xfrm>
            <a:off x="0" y="24066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192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23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5960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753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2857" b="17731"/>
          <a:stretch>
            <a:fillRect/>
          </a:stretch>
        </p:blipFill>
        <p:spPr>
          <a:xfrm>
            <a:off x="0" y="2482850"/>
            <a:ext cx="5321300" cy="37338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193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47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51062" y="66722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46100" y="63515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2857" b="16723"/>
          <a:stretch>
            <a:fillRect/>
          </a:stretch>
        </p:blipFill>
        <p:spPr>
          <a:xfrm>
            <a:off x="0" y="24828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194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71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6722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3515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2857" b="17731"/>
          <a:stretch>
            <a:fillRect/>
          </a:stretch>
        </p:blipFill>
        <p:spPr>
          <a:xfrm>
            <a:off x="0" y="2482850"/>
            <a:ext cx="5321300" cy="37338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195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95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6723"/>
          <a:stretch>
            <a:fillRect/>
          </a:stretch>
        </p:blipFill>
        <p:spPr>
          <a:xfrm>
            <a:off x="0" y="2406650"/>
            <a:ext cx="5321300" cy="38862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196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19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6722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3515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>
          <a:xfrm>
            <a:off x="0" y="24066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197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43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5960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753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>
          <a:xfrm>
            <a:off x="0" y="24066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198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67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5106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4610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6723"/>
          <a:stretch>
            <a:fillRect/>
          </a:stretch>
        </p:blipFill>
        <p:spPr>
          <a:xfrm>
            <a:off x="0" y="2406650"/>
            <a:ext cx="5321300" cy="38862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199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791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2542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4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>
          <a:xfrm>
            <a:off x="0" y="24066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200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14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5960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2753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2857" b="17731"/>
          <a:stretch>
            <a:fillRect/>
          </a:stretch>
        </p:blipFill>
        <p:spPr>
          <a:xfrm>
            <a:off x="0" y="2482850"/>
            <a:ext cx="5321300" cy="37338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201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38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6722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3515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Sachkova\Desktop\Новая папка (2)\Слушания 211.jpg"/>
          <p:cNvPicPr>
            <a:picLocks noChangeAspect="1" noChangeArrowheads="1"/>
          </p:cNvPicPr>
          <p:nvPr/>
        </p:nvPicPr>
        <p:blipFill>
          <a:blip r:embed="rId3" cstate="print"/>
          <a:srcRect t="31849" b="16723"/>
          <a:stretch>
            <a:fillRect/>
          </a:stretch>
        </p:blipFill>
        <p:spPr bwMode="auto">
          <a:xfrm>
            <a:off x="0" y="2406650"/>
            <a:ext cx="5326114" cy="38862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202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62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2857" b="16723"/>
          <a:stretch>
            <a:fillRect/>
          </a:stretch>
        </p:blipFill>
        <p:spPr>
          <a:xfrm>
            <a:off x="0" y="24828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203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86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51062" y="66722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46100" y="63515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>
          <a:xfrm>
            <a:off x="0" y="24066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204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10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5960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2753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2857" b="17731"/>
          <a:stretch>
            <a:fillRect/>
          </a:stretch>
        </p:blipFill>
        <p:spPr>
          <a:xfrm>
            <a:off x="0" y="2482850"/>
            <a:ext cx="5321300" cy="37338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205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34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>
          <a:xfrm>
            <a:off x="0" y="24066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206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58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6722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3515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achkova\Desktop\Новая папка (5)\Слушания 217.jpg"/>
          <p:cNvPicPr>
            <a:picLocks noChangeAspect="1" noChangeArrowheads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 bwMode="auto">
          <a:xfrm>
            <a:off x="0" y="2406650"/>
            <a:ext cx="5326112" cy="38100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207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82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0821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0325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achkova\Desktop\Новая папка (5)\Слушания 218.jpg"/>
          <p:cNvPicPr>
            <a:picLocks noChangeAspect="1" noChangeArrowheads="1"/>
          </p:cNvPicPr>
          <p:nvPr/>
        </p:nvPicPr>
        <p:blipFill>
          <a:blip r:embed="rId3" cstate="print"/>
          <a:srcRect t="31849" b="16723"/>
          <a:stretch>
            <a:fillRect/>
          </a:stretch>
        </p:blipFill>
        <p:spPr bwMode="auto">
          <a:xfrm>
            <a:off x="0" y="2406650"/>
            <a:ext cx="5326114" cy="38862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208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06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5106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4610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achkova\Desktop\Новая папка (5)\Слушания 219.jpg"/>
          <p:cNvPicPr>
            <a:picLocks noChangeAspect="1" noChangeArrowheads="1"/>
          </p:cNvPicPr>
          <p:nvPr/>
        </p:nvPicPr>
        <p:blipFill>
          <a:blip r:embed="rId3" cstate="print"/>
          <a:srcRect t="30840" b="19748"/>
          <a:stretch>
            <a:fillRect/>
          </a:stretch>
        </p:blipFill>
        <p:spPr bwMode="auto">
          <a:xfrm>
            <a:off x="-1" y="2330450"/>
            <a:ext cx="5326113" cy="37338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209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30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4611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1404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achkova\Desktop\Новая папка (5)\Слушания 222.jpg"/>
          <p:cNvPicPr>
            <a:picLocks noChangeAspect="1" noChangeArrowheads="1"/>
          </p:cNvPicPr>
          <p:nvPr/>
        </p:nvPicPr>
        <p:blipFill>
          <a:blip r:embed="rId3" cstate="print"/>
          <a:srcRect t="30840" b="18151"/>
          <a:stretch>
            <a:fillRect/>
          </a:stretch>
        </p:blipFill>
        <p:spPr bwMode="auto">
          <a:xfrm>
            <a:off x="0" y="2286000"/>
            <a:ext cx="5326114" cy="385445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210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54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51062" y="6537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46100" y="6216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achkova\Desktop\Новая папка (5)\Слушания 223.jpg"/>
          <p:cNvPicPr>
            <a:picLocks noChangeAspect="1" noChangeArrowheads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 bwMode="auto">
          <a:xfrm>
            <a:off x="0" y="2406650"/>
            <a:ext cx="5326114" cy="38100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211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78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5960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753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achkova\Desktop\Новая папка (5)\Слушания 224.jpg"/>
          <p:cNvPicPr>
            <a:picLocks noChangeAspect="1" noChangeArrowheads="1"/>
          </p:cNvPicPr>
          <p:nvPr/>
        </p:nvPicPr>
        <p:blipFill>
          <a:blip r:embed="rId3" cstate="print"/>
          <a:srcRect t="31849" b="18739"/>
          <a:stretch>
            <a:fillRect/>
          </a:stretch>
        </p:blipFill>
        <p:spPr bwMode="auto">
          <a:xfrm>
            <a:off x="-1" y="2406650"/>
            <a:ext cx="5326115" cy="37338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212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02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51062" y="65198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46100" y="61991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6 250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Sachkova\Desktop\Новая папка (5)\Слушания 225.jpg"/>
          <p:cNvPicPr>
            <a:picLocks noChangeAspect="1" noChangeArrowheads="1"/>
          </p:cNvPicPr>
          <p:nvPr/>
        </p:nvPicPr>
        <p:blipFill>
          <a:blip r:embed="rId3" cstate="print"/>
          <a:srcRect t="32857" b="17731"/>
          <a:stretch>
            <a:fillRect/>
          </a:stretch>
        </p:blipFill>
        <p:spPr bwMode="auto">
          <a:xfrm>
            <a:off x="0" y="2482850"/>
            <a:ext cx="5326114" cy="37338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213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26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8441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7945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Sachkova\Desktop\Новая папка (5)\Слушания 226.jpg"/>
          <p:cNvPicPr>
            <a:picLocks noChangeAspect="1" noChangeArrowheads="1"/>
          </p:cNvPicPr>
          <p:nvPr/>
        </p:nvPicPr>
        <p:blipFill>
          <a:blip r:embed="rId3" cstate="print"/>
          <a:srcRect t="32857" b="17731"/>
          <a:stretch>
            <a:fillRect/>
          </a:stretch>
        </p:blipFill>
        <p:spPr bwMode="auto">
          <a:xfrm>
            <a:off x="0" y="2482850"/>
            <a:ext cx="5326114" cy="37338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214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50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Sachkova\Desktop\Новая папка (5)\Слушания 227.jpg"/>
          <p:cNvPicPr>
            <a:picLocks noChangeAspect="1" noChangeArrowheads="1"/>
          </p:cNvPicPr>
          <p:nvPr/>
        </p:nvPicPr>
        <p:blipFill>
          <a:blip r:embed="rId3" cstate="print"/>
          <a:srcRect t="32857" b="16723"/>
          <a:stretch>
            <a:fillRect/>
          </a:stretch>
        </p:blipFill>
        <p:spPr bwMode="auto">
          <a:xfrm>
            <a:off x="-1" y="2482850"/>
            <a:ext cx="5326113" cy="38100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215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74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Sachkova\Desktop\Новая папка (5)\Слушания 230.jpg"/>
          <p:cNvPicPr>
            <a:picLocks noChangeAspect="1" noChangeArrowheads="1"/>
          </p:cNvPicPr>
          <p:nvPr/>
        </p:nvPicPr>
        <p:blipFill>
          <a:blip r:embed="rId3" cstate="print"/>
          <a:srcRect t="31849" b="18739"/>
          <a:stretch>
            <a:fillRect/>
          </a:stretch>
        </p:blipFill>
        <p:spPr bwMode="auto">
          <a:xfrm>
            <a:off x="-1" y="2406650"/>
            <a:ext cx="5326113" cy="37338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216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198" name="Document" r:id="rId4" imgW="4259621" imgH="387828" progId="Word.Document.8">
                  <p:embed/>
                </p:oleObj>
              </mc:Choice>
              <mc:Fallback>
                <p:oleObj name="Document" r:id="rId4" imgW="4259621" imgH="38782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873250"/>
                        <a:ext cx="42672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84412" y="65198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79450" y="61991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6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achkova\Desktop\Новая папка (2)\Слушания 024.jpg"/>
          <p:cNvPicPr>
            <a:picLocks noChangeAspect="1" noChangeArrowheads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 bwMode="auto">
          <a:xfrm>
            <a:off x="0" y="2330450"/>
            <a:ext cx="5326114" cy="34290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</a:t>
            </a:r>
            <a:r>
              <a:rPr lang="ru-RU" altLang="ru-RU" sz="90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0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4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№ 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7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1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2542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5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19748"/>
          <a:stretch>
            <a:fillRect/>
          </a:stretch>
        </p:blipFill>
        <p:spPr>
          <a:xfrm>
            <a:off x="0" y="2254250"/>
            <a:ext cx="5321300" cy="35052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9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Sachkova\Desktop\Новая папка (4)\Слушания 033.jpg"/>
          <p:cNvPicPr>
            <a:picLocks noChangeAspect="1" noChangeArrowheads="1"/>
          </p:cNvPicPr>
          <p:nvPr/>
        </p:nvPicPr>
        <p:blipFill>
          <a:blip r:embed="rId3" cstate="print"/>
          <a:srcRect t="33866" b="19748"/>
          <a:stretch>
            <a:fillRect/>
          </a:stretch>
        </p:blipFill>
        <p:spPr bwMode="auto">
          <a:xfrm>
            <a:off x="0" y="2254250"/>
            <a:ext cx="5326114" cy="35052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3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7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1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5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>
          <a:xfrm>
            <a:off x="0" y="2330450"/>
            <a:ext cx="5321300" cy="33528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9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3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7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1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2542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5882" b="19748"/>
          <a:stretch>
            <a:fillRect/>
          </a:stretch>
        </p:blipFill>
        <p:spPr>
          <a:xfrm>
            <a:off x="0" y="2330450"/>
            <a:ext cx="5321300" cy="33528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5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9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19748"/>
          <a:stretch>
            <a:fillRect/>
          </a:stretch>
        </p:blipFill>
        <p:spPr>
          <a:xfrm>
            <a:off x="0" y="2254250"/>
            <a:ext cx="5321300" cy="35052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3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Sachkova\Desktop\Новая папка (2)\Слушания 045.jpg"/>
          <p:cNvPicPr>
            <a:picLocks noChangeAspect="1" noChangeArrowheads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 bwMode="auto">
          <a:xfrm>
            <a:off x="0" y="2330450"/>
            <a:ext cx="5326114" cy="34290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7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1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5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20756"/>
          <a:stretch>
            <a:fillRect/>
          </a:stretch>
        </p:blipFill>
        <p:spPr>
          <a:xfrm>
            <a:off x="0" y="22542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9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3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>
          <a:xfrm>
            <a:off x="0" y="2330450"/>
            <a:ext cx="5321300" cy="33528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7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1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achkova\Desktop\Новая папка (2)\Слушания 005.jpg"/>
          <p:cNvPicPr>
            <a:picLocks noChangeAspect="1" noChangeArrowheads="1"/>
          </p:cNvPicPr>
          <p:nvPr/>
        </p:nvPicPr>
        <p:blipFill>
          <a:blip r:embed="rId3" cstate="print"/>
          <a:srcRect t="35882" b="19748"/>
          <a:stretch>
            <a:fillRect/>
          </a:stretch>
        </p:blipFill>
        <p:spPr bwMode="auto">
          <a:xfrm>
            <a:off x="0" y="2330450"/>
            <a:ext cx="5326114" cy="33528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Sachkova\Desktop\редакция от 14.02.19.jpg"/>
          <p:cNvPicPr>
            <a:picLocks noChangeAspect="1" noChangeArrowheads="1"/>
          </p:cNvPicPr>
          <p:nvPr/>
        </p:nvPicPr>
        <p:blipFill>
          <a:blip r:embed="rId3" cstate="print"/>
          <a:srcRect b="9151"/>
          <a:stretch>
            <a:fillRect/>
          </a:stretch>
        </p:blipFill>
        <p:spPr bwMode="auto">
          <a:xfrm>
            <a:off x="450850" y="2330450"/>
            <a:ext cx="4343400" cy="3352801"/>
          </a:xfrm>
          <a:prstGeom prst="rect">
            <a:avLst/>
          </a:prstGeom>
          <a:noFill/>
        </p:spPr>
      </p:pic>
      <p:sp>
        <p:nvSpPr>
          <p:cNvPr id="5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5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9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3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7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1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>
          <a:xfrm>
            <a:off x="0" y="2330450"/>
            <a:ext cx="5321300" cy="33528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5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19748"/>
          <a:stretch>
            <a:fillRect/>
          </a:stretch>
        </p:blipFill>
        <p:spPr>
          <a:xfrm>
            <a:off x="0" y="2254250"/>
            <a:ext cx="5321300" cy="35052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9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3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-635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7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1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2542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5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9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4 000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3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20168"/>
          <a:stretch>
            <a:fillRect/>
          </a:stretch>
        </p:blipFill>
        <p:spPr>
          <a:xfrm>
            <a:off x="0" y="2286000"/>
            <a:ext cx="5321300" cy="3473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7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1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5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20168"/>
          <a:stretch>
            <a:fillRect/>
          </a:stretch>
        </p:blipFill>
        <p:spPr>
          <a:xfrm>
            <a:off x="0" y="2286000"/>
            <a:ext cx="5321300" cy="3473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9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achkova\Desktop\Новая папка (2)\Слушания 072.jpg"/>
          <p:cNvPicPr>
            <a:picLocks noChangeAspect="1" noChangeArrowheads="1"/>
          </p:cNvPicPr>
          <p:nvPr/>
        </p:nvPicPr>
        <p:blipFill>
          <a:blip r:embed="rId3" cstate="print"/>
          <a:srcRect l="2713" t="34874" b="19748"/>
          <a:stretch>
            <a:fillRect/>
          </a:stretch>
        </p:blipFill>
        <p:spPr bwMode="auto">
          <a:xfrm>
            <a:off x="69850" y="2406650"/>
            <a:ext cx="5181600" cy="34290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4 000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20168"/>
          <a:stretch>
            <a:fillRect/>
          </a:stretch>
        </p:blipFill>
        <p:spPr>
          <a:xfrm>
            <a:off x="0" y="2286000"/>
            <a:ext cx="5321300" cy="3473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6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0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2542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4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4 000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6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0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4 000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4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achkova\Desktop\Новая папка (2)\Слушания 083.jpg"/>
          <p:cNvPicPr>
            <a:picLocks noChangeAspect="1" noChangeArrowheads="1"/>
          </p:cNvPicPr>
          <p:nvPr/>
        </p:nvPicPr>
        <p:blipFill>
          <a:blip r:embed="rId3" cstate="print"/>
          <a:srcRect t="33866" b="21176"/>
          <a:stretch>
            <a:fillRect/>
          </a:stretch>
        </p:blipFill>
        <p:spPr bwMode="auto">
          <a:xfrm>
            <a:off x="0" y="2362200"/>
            <a:ext cx="5326113" cy="33972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>
          <a:xfrm>
            <a:off x="0" y="2406650"/>
            <a:ext cx="5321300" cy="33528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4066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6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0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19748"/>
          <a:stretch>
            <a:fillRect/>
          </a:stretch>
        </p:blipFill>
        <p:spPr>
          <a:xfrm>
            <a:off x="0" y="2254250"/>
            <a:ext cx="5321300" cy="35052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4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6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0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4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>
          <a:xfrm>
            <a:off x="0" y="2406650"/>
            <a:ext cx="5321300" cy="33528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achkova\Desktop\Новая папка (2)\Слушания 095.jpg"/>
          <p:cNvPicPr>
            <a:picLocks noChangeAspect="1" noChangeArrowheads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 bwMode="auto">
          <a:xfrm>
            <a:off x="0" y="2362200"/>
            <a:ext cx="5326114" cy="33972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6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0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4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>
          <a:xfrm>
            <a:off x="0" y="2406650"/>
            <a:ext cx="5321300" cy="33528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6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4066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0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4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2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6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20168"/>
          <a:stretch>
            <a:fillRect/>
          </a:stretch>
        </p:blipFill>
        <p:spPr>
          <a:xfrm>
            <a:off x="0" y="2286000"/>
            <a:ext cx="5321300" cy="3473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0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051050"/>
                        <a:ext cx="4343400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3669</Words>
  <Application>Microsoft Office PowerPoint</Application>
  <PresentationFormat>Произвольный</PresentationFormat>
  <Paragraphs>1082</Paragraphs>
  <Slides>216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216</vt:i4>
      </vt:variant>
    </vt:vector>
  </HeadingPairs>
  <TitlesOfParts>
    <vt:vector size="221" baseType="lpstr">
      <vt:lpstr>Arial</vt:lpstr>
      <vt:lpstr>Calibri</vt:lpstr>
      <vt:lpstr>Office Theme</vt:lpstr>
      <vt:lpstr>Документ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Москалева Ольга Витальевна</dc:creator>
  <cp:lastModifiedBy>Малдаван Юлия Сергеевна</cp:lastModifiedBy>
  <cp:revision>57</cp:revision>
  <cp:lastPrinted>2019-04-24T10:47:57Z</cp:lastPrinted>
  <dcterms:created xsi:type="dcterms:W3CDTF">2006-08-16T00:00:00Z</dcterms:created>
  <dcterms:modified xsi:type="dcterms:W3CDTF">2019-04-24T10:48:25Z</dcterms:modified>
</cp:coreProperties>
</file>