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5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3" r:id="rId50"/>
    <p:sldId id="304" r:id="rId51"/>
    <p:sldId id="305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30" r:id="rId75"/>
    <p:sldId id="331" r:id="rId76"/>
    <p:sldId id="332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70" r:id="rId112"/>
    <p:sldId id="371" r:id="rId113"/>
    <p:sldId id="372" r:id="rId114"/>
    <p:sldId id="373" r:id="rId115"/>
    <p:sldId id="375" r:id="rId116"/>
    <p:sldId id="376" r:id="rId117"/>
    <p:sldId id="377" r:id="rId118"/>
    <p:sldId id="378" r:id="rId119"/>
    <p:sldId id="379" r:id="rId120"/>
    <p:sldId id="380" r:id="rId121"/>
    <p:sldId id="381" r:id="rId122"/>
    <p:sldId id="382" r:id="rId123"/>
    <p:sldId id="383" r:id="rId124"/>
    <p:sldId id="384" r:id="rId125"/>
    <p:sldId id="385" r:id="rId126"/>
    <p:sldId id="386" r:id="rId127"/>
    <p:sldId id="387" r:id="rId128"/>
    <p:sldId id="537" r:id="rId129"/>
    <p:sldId id="412" r:id="rId130"/>
    <p:sldId id="413" r:id="rId131"/>
    <p:sldId id="414" r:id="rId132"/>
    <p:sldId id="415" r:id="rId133"/>
    <p:sldId id="416" r:id="rId134"/>
    <p:sldId id="417" r:id="rId135"/>
    <p:sldId id="418" r:id="rId136"/>
    <p:sldId id="419" r:id="rId137"/>
    <p:sldId id="420" r:id="rId138"/>
    <p:sldId id="421" r:id="rId139"/>
    <p:sldId id="422" r:id="rId140"/>
    <p:sldId id="423" r:id="rId141"/>
    <p:sldId id="424" r:id="rId142"/>
    <p:sldId id="425" r:id="rId143"/>
    <p:sldId id="426" r:id="rId144"/>
    <p:sldId id="427" r:id="rId145"/>
    <p:sldId id="428" r:id="rId146"/>
    <p:sldId id="429" r:id="rId147"/>
    <p:sldId id="430" r:id="rId148"/>
    <p:sldId id="431" r:id="rId149"/>
    <p:sldId id="432" r:id="rId150"/>
    <p:sldId id="433" r:id="rId151"/>
    <p:sldId id="434" r:id="rId152"/>
    <p:sldId id="435" r:id="rId153"/>
    <p:sldId id="436" r:id="rId154"/>
    <p:sldId id="437" r:id="rId155"/>
    <p:sldId id="438" r:id="rId156"/>
    <p:sldId id="439" r:id="rId157"/>
    <p:sldId id="440" r:id="rId158"/>
    <p:sldId id="441" r:id="rId159"/>
    <p:sldId id="442" r:id="rId160"/>
    <p:sldId id="443" r:id="rId161"/>
    <p:sldId id="444" r:id="rId162"/>
    <p:sldId id="445" r:id="rId163"/>
    <p:sldId id="446" r:id="rId164"/>
    <p:sldId id="447" r:id="rId165"/>
    <p:sldId id="539" r:id="rId166"/>
    <p:sldId id="449" r:id="rId167"/>
    <p:sldId id="450" r:id="rId168"/>
    <p:sldId id="451" r:id="rId169"/>
    <p:sldId id="452" r:id="rId170"/>
    <p:sldId id="453" r:id="rId171"/>
    <p:sldId id="454" r:id="rId172"/>
    <p:sldId id="455" r:id="rId173"/>
    <p:sldId id="456" r:id="rId174"/>
    <p:sldId id="457" r:id="rId175"/>
    <p:sldId id="458" r:id="rId176"/>
    <p:sldId id="459" r:id="rId177"/>
    <p:sldId id="460" r:id="rId178"/>
    <p:sldId id="461" r:id="rId179"/>
    <p:sldId id="462" r:id="rId180"/>
    <p:sldId id="463" r:id="rId181"/>
    <p:sldId id="464" r:id="rId182"/>
    <p:sldId id="465" r:id="rId183"/>
    <p:sldId id="466" r:id="rId184"/>
    <p:sldId id="467" r:id="rId185"/>
    <p:sldId id="468" r:id="rId186"/>
    <p:sldId id="469" r:id="rId187"/>
    <p:sldId id="470" r:id="rId188"/>
    <p:sldId id="471" r:id="rId189"/>
    <p:sldId id="472" r:id="rId190"/>
    <p:sldId id="473" r:id="rId191"/>
    <p:sldId id="474" r:id="rId192"/>
    <p:sldId id="475" r:id="rId193"/>
    <p:sldId id="476" r:id="rId194"/>
    <p:sldId id="477" r:id="rId195"/>
    <p:sldId id="478" r:id="rId196"/>
    <p:sldId id="479" r:id="rId197"/>
    <p:sldId id="480" r:id="rId198"/>
    <p:sldId id="481" r:id="rId199"/>
    <p:sldId id="482" r:id="rId200"/>
    <p:sldId id="483" r:id="rId201"/>
    <p:sldId id="484" r:id="rId202"/>
    <p:sldId id="485" r:id="rId203"/>
    <p:sldId id="486" r:id="rId204"/>
    <p:sldId id="487" r:id="rId205"/>
    <p:sldId id="488" r:id="rId206"/>
    <p:sldId id="489" r:id="rId207"/>
    <p:sldId id="490" r:id="rId208"/>
    <p:sldId id="491" r:id="rId209"/>
    <p:sldId id="492" r:id="rId210"/>
    <p:sldId id="493" r:id="rId211"/>
    <p:sldId id="494" r:id="rId212"/>
    <p:sldId id="495" r:id="rId213"/>
    <p:sldId id="496" r:id="rId214"/>
    <p:sldId id="497" r:id="rId215"/>
    <p:sldId id="498" r:id="rId216"/>
    <p:sldId id="538" r:id="rId217"/>
    <p:sldId id="499" r:id="rId218"/>
    <p:sldId id="500" r:id="rId219"/>
    <p:sldId id="501" r:id="rId220"/>
    <p:sldId id="502" r:id="rId221"/>
    <p:sldId id="503" r:id="rId222"/>
    <p:sldId id="504" r:id="rId223"/>
    <p:sldId id="505" r:id="rId224"/>
    <p:sldId id="506" r:id="rId225"/>
    <p:sldId id="507" r:id="rId226"/>
    <p:sldId id="508" r:id="rId227"/>
    <p:sldId id="509" r:id="rId228"/>
    <p:sldId id="510" r:id="rId229"/>
    <p:sldId id="511" r:id="rId230"/>
    <p:sldId id="512" r:id="rId231"/>
    <p:sldId id="513" r:id="rId232"/>
    <p:sldId id="514" r:id="rId233"/>
    <p:sldId id="515" r:id="rId234"/>
    <p:sldId id="516" r:id="rId235"/>
    <p:sldId id="517" r:id="rId236"/>
    <p:sldId id="518" r:id="rId237"/>
    <p:sldId id="519" r:id="rId238"/>
    <p:sldId id="520" r:id="rId239"/>
    <p:sldId id="521" r:id="rId240"/>
    <p:sldId id="522" r:id="rId241"/>
    <p:sldId id="523" r:id="rId242"/>
    <p:sldId id="524" r:id="rId243"/>
    <p:sldId id="525" r:id="rId244"/>
    <p:sldId id="526" r:id="rId245"/>
    <p:sldId id="527" r:id="rId246"/>
    <p:sldId id="528" r:id="rId247"/>
    <p:sldId id="529" r:id="rId248"/>
    <p:sldId id="530" r:id="rId249"/>
    <p:sldId id="531" r:id="rId250"/>
    <p:sldId id="532" r:id="rId251"/>
    <p:sldId id="534" r:id="rId252"/>
  </p:sldIdLst>
  <p:sldSz cx="5321300" cy="75565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22" autoAdjust="0"/>
  </p:normalViewPr>
  <p:slideViewPr>
    <p:cSldViewPr>
      <p:cViewPr varScale="1">
        <p:scale>
          <a:sx n="99" d="100"/>
          <a:sy n="99" d="100"/>
        </p:scale>
        <p:origin x="318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26" Type="http://schemas.openxmlformats.org/officeDocument/2006/relationships/slide" Target="slides/slide221.xml"/><Relationship Id="rId247" Type="http://schemas.openxmlformats.org/officeDocument/2006/relationships/slide" Target="slides/slide242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1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slide" Target="slides/slide211.xml"/><Relationship Id="rId237" Type="http://schemas.openxmlformats.org/officeDocument/2006/relationships/slide" Target="slides/slide232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248" Type="http://schemas.openxmlformats.org/officeDocument/2006/relationships/slide" Target="slides/slide243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slide" Target="slides/slide212.xml"/><Relationship Id="rId6" Type="http://schemas.openxmlformats.org/officeDocument/2006/relationships/slide" Target="slides/slide1.xml"/><Relationship Id="rId238" Type="http://schemas.openxmlformats.org/officeDocument/2006/relationships/slide" Target="slides/slide233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28" Type="http://schemas.openxmlformats.org/officeDocument/2006/relationships/slide" Target="slides/slide223.xml"/><Relationship Id="rId249" Type="http://schemas.openxmlformats.org/officeDocument/2006/relationships/slide" Target="slides/slide244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slide" Target="slides/slide213.xml"/><Relationship Id="rId239" Type="http://schemas.openxmlformats.org/officeDocument/2006/relationships/slide" Target="slides/slide234.xml"/><Relationship Id="rId250" Type="http://schemas.openxmlformats.org/officeDocument/2006/relationships/slide" Target="slides/slide245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229" Type="http://schemas.openxmlformats.org/officeDocument/2006/relationships/slide" Target="slides/slide224.xml"/><Relationship Id="rId240" Type="http://schemas.openxmlformats.org/officeDocument/2006/relationships/slide" Target="slides/slide235.xml"/><Relationship Id="rId14" Type="http://schemas.openxmlformats.org/officeDocument/2006/relationships/slide" Target="slides/slide9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8" Type="http://schemas.openxmlformats.org/officeDocument/2006/relationships/slide" Target="slides/slide3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219" Type="http://schemas.openxmlformats.org/officeDocument/2006/relationships/slide" Target="slides/slide214.xml"/><Relationship Id="rId230" Type="http://schemas.openxmlformats.org/officeDocument/2006/relationships/slide" Target="slides/slide225.xml"/><Relationship Id="rId251" Type="http://schemas.openxmlformats.org/officeDocument/2006/relationships/slide" Target="slides/slide246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220" Type="http://schemas.openxmlformats.org/officeDocument/2006/relationships/slide" Target="slides/slide215.xml"/><Relationship Id="rId241" Type="http://schemas.openxmlformats.org/officeDocument/2006/relationships/slide" Target="slides/slide23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78" Type="http://schemas.openxmlformats.org/officeDocument/2006/relationships/slide" Target="slides/slide73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64" Type="http://schemas.openxmlformats.org/officeDocument/2006/relationships/slide" Target="slides/slide159.xml"/><Relationship Id="rId185" Type="http://schemas.openxmlformats.org/officeDocument/2006/relationships/slide" Target="slides/slide180.xml"/><Relationship Id="rId9" Type="http://schemas.openxmlformats.org/officeDocument/2006/relationships/slide" Target="slides/slide4.xml"/><Relationship Id="rId210" Type="http://schemas.openxmlformats.org/officeDocument/2006/relationships/slide" Target="slides/slide205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252" Type="http://schemas.openxmlformats.org/officeDocument/2006/relationships/slide" Target="slides/slide247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242" Type="http://schemas.openxmlformats.org/officeDocument/2006/relationships/slide" Target="slides/slide237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32" Type="http://schemas.openxmlformats.org/officeDocument/2006/relationships/slide" Target="slides/slide227.xml"/><Relationship Id="rId253" Type="http://schemas.openxmlformats.org/officeDocument/2006/relationships/notesMaster" Target="notesMasters/notesMaster1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243" Type="http://schemas.openxmlformats.org/officeDocument/2006/relationships/slide" Target="slides/slide238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customXml" Target="../customXml/item1.xml"/><Relationship Id="rId212" Type="http://schemas.openxmlformats.org/officeDocument/2006/relationships/slide" Target="slides/slide207.xml"/><Relationship Id="rId233" Type="http://schemas.openxmlformats.org/officeDocument/2006/relationships/slide" Target="slides/slide228.xml"/><Relationship Id="rId254" Type="http://schemas.openxmlformats.org/officeDocument/2006/relationships/presProps" Target="presProps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202" Type="http://schemas.openxmlformats.org/officeDocument/2006/relationships/slide" Target="slides/slide197.xml"/><Relationship Id="rId223" Type="http://schemas.openxmlformats.org/officeDocument/2006/relationships/slide" Target="slides/slide218.xml"/><Relationship Id="rId244" Type="http://schemas.openxmlformats.org/officeDocument/2006/relationships/slide" Target="slides/slide239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234" Type="http://schemas.openxmlformats.org/officeDocument/2006/relationships/slide" Target="slides/slide229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55" Type="http://schemas.openxmlformats.org/officeDocument/2006/relationships/viewProps" Target="viewProps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245" Type="http://schemas.openxmlformats.org/officeDocument/2006/relationships/slide" Target="slides/slide240.xml"/><Relationship Id="rId30" Type="http://schemas.openxmlformats.org/officeDocument/2006/relationships/slide" Target="slides/slide2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189" Type="http://schemas.openxmlformats.org/officeDocument/2006/relationships/slide" Target="slides/slide184.xml"/><Relationship Id="rId3" Type="http://schemas.openxmlformats.org/officeDocument/2006/relationships/customXml" Target="../customXml/item3.xml"/><Relationship Id="rId214" Type="http://schemas.openxmlformats.org/officeDocument/2006/relationships/slide" Target="slides/slide209.xml"/><Relationship Id="rId235" Type="http://schemas.openxmlformats.org/officeDocument/2006/relationships/slide" Target="slides/slide230.xml"/><Relationship Id="rId256" Type="http://schemas.openxmlformats.org/officeDocument/2006/relationships/theme" Target="theme/theme1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179" Type="http://schemas.openxmlformats.org/officeDocument/2006/relationships/slide" Target="slides/slide17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5" Type="http://schemas.openxmlformats.org/officeDocument/2006/relationships/slide" Target="slides/slide220.xml"/><Relationship Id="rId246" Type="http://schemas.openxmlformats.org/officeDocument/2006/relationships/slide" Target="slides/slide241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94" Type="http://schemas.openxmlformats.org/officeDocument/2006/relationships/slide" Target="slides/slide89.xml"/><Relationship Id="rId148" Type="http://schemas.openxmlformats.org/officeDocument/2006/relationships/slide" Target="slides/slide143.xml"/><Relationship Id="rId169" Type="http://schemas.openxmlformats.org/officeDocument/2006/relationships/slide" Target="slides/slide164.xml"/><Relationship Id="rId4" Type="http://schemas.openxmlformats.org/officeDocument/2006/relationships/customXml" Target="../customXml/item4.xml"/><Relationship Id="rId180" Type="http://schemas.openxmlformats.org/officeDocument/2006/relationships/slide" Target="slides/slide175.xml"/><Relationship Id="rId215" Type="http://schemas.openxmlformats.org/officeDocument/2006/relationships/slide" Target="slides/slide210.xml"/><Relationship Id="rId236" Type="http://schemas.openxmlformats.org/officeDocument/2006/relationships/slide" Target="slides/slide231.xml"/><Relationship Id="rId25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91C76-1941-4484-89C9-A464ADBD548A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89150" y="744538"/>
            <a:ext cx="26193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E3E31-4510-499B-8BCF-719F497E2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59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E3E31-4510-499B-8BCF-719F497E2D81}" type="slidenum">
              <a:rPr lang="ru-RU" smtClean="0"/>
              <a:pPr/>
              <a:t>124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5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ASachkova\Desktop\Untitled.jpg"/>
          <p:cNvPicPr>
            <a:picLocks noChangeAspect="1" noChangeArrowheads="1"/>
          </p:cNvPicPr>
          <p:nvPr/>
        </p:nvPicPr>
        <p:blipFill>
          <a:blip r:embed="rId4" cstate="print"/>
          <a:srcRect t="6417" r="18402"/>
          <a:stretch>
            <a:fillRect/>
          </a:stretch>
        </p:blipFill>
        <p:spPr bwMode="auto">
          <a:xfrm>
            <a:off x="69850" y="968022"/>
            <a:ext cx="4038600" cy="6544028"/>
          </a:xfrm>
          <a:prstGeom prst="rect">
            <a:avLst/>
          </a:prstGeom>
          <a:noFill/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498850" y="84892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498850" y="800497"/>
            <a:ext cx="18224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-311150" y="273050"/>
          <a:ext cx="4114801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Document" r:id="rId5" imgW="4259621" imgH="705731" progId="Word.Document.8">
                  <p:embed/>
                </p:oleObj>
              </mc:Choice>
              <mc:Fallback>
                <p:oleObj name="Document" r:id="rId5" imgW="4259621" imgH="705731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1150" y="273050"/>
                        <a:ext cx="4114801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979974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C:\Users\ASachkova\Desktop\Схемы ПЗЗ\00_ 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После ПС\КУРТ\00_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4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achkova\Desktop\После ПС\КУРТ\00_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35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Users\ASachkova\Desktop\Схемы ПЗЗ\00_ 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C:\Users\ASachkova\Desktop\Схемы ПЗЗ\00_ 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Users\ASachkova\Desktop\Схемы ПЗЗ\00_ 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ASachkova\Desktop\Схемы ПЗЗ\00_ 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 descr="C:\Users\ASachkova\Desktop\Схемы ПЗЗ\00_ 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achkova\Desktop\КУРТ коррект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1" name="Picture 3" descr="C:\Users\ASachkova\Desktop\КУРТ коррект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:\Users\ASachkova\Desktop\КУРТ коррект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ASachkova\Desktop\КУРТ коррект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Users\ASachkova\Desktop\КУРТ коррект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:\Users\ASachkova\Desktop\КУРТ коррект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Users\ASachkova\Desktop\КУРТ коррект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:\Users\ASachkova\Desktop\КУРТ коррект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4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C:\Users\ASachkova\Desktop\КУРТ коррект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3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C:\Users\ASachkova\Desktop\КУРТ коррект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:\Users\ASachkova\Desktop\КУРТ коррект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Users\ASachkova\Desktop\КУРТ коррект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Users\ASachkova\Desktop\КУРТ коррект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1300" cy="7549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C:\Users\ASachkova\Desktop\КУРТ коррект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:\Users\ASachkova\Desktop\КУРТ коррект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Users\ASachkova\Desktop\КУРТ коррект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:\Users\ASachkova\Desktop\КУРТ коррект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C:\Users\ASachkova\Desktop\КУРТ коррект\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C:\Users\ASachkova\Desktop\КУРТ коррект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4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C:\Users\ASachkova\Desktop\КУРТ коррект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Users\ASachkova\Desktop\КУРТ коррект\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4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:\Users\ASachkova\Desktop\КУРТ коррект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C:\Users\ASachkova\Desktop\КУРТ коррект\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C:\Users\ASachkova\Desktop\КУРТ коррект\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C:\Users\ASachkova\Desktop\КУРТ коррект\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Users\ASachkova\Desktop\КУРТ коррект\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</a:t>
            </a:r>
            <a:endParaRPr lang="ru-RU" altLang="ru-RU" sz="1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50"/>
            <a:ext cx="5321300" cy="75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75220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30840"/>
          <a:stretch>
            <a:fillRect/>
          </a:stretch>
        </p:blipFill>
        <p:spPr>
          <a:xfrm>
            <a:off x="0" y="2330450"/>
            <a:ext cx="5321300" cy="5226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30840"/>
          <a:stretch>
            <a:fillRect/>
          </a:stretch>
        </p:blipFill>
        <p:spPr>
          <a:xfrm>
            <a:off x="0" y="2330450"/>
            <a:ext cx="5321300" cy="5226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30840"/>
          <a:stretch>
            <a:fillRect/>
          </a:stretch>
        </p:blipFill>
        <p:spPr>
          <a:xfrm>
            <a:off x="0" y="2330450"/>
            <a:ext cx="5321300" cy="5226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6KDV5W64NSFS-385-17681</_dlc_DocId>
    <_dlc_DocIdUrl xmlns="746016b1-ecc9-410e-95eb-a13f7eb3881b">
      <Url>http://port.admnsk.ru/sites/main/sovet/_layouts/DocIdRedir.aspx?ID=6KDV5W64NSFS-385-17681</Url>
      <Description>6KDV5W64NSFS-385-17681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4BC449EB7CAC54A8F43F37AF0004C44" ma:contentTypeVersion="0" ma:contentTypeDescription="Создание документа." ma:contentTypeScope="" ma:versionID="a627ce9e7bcd1e349c38c01353a49cda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ED5DF5-2FC3-4560-A0A9-5502D0BED8A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855C370-9093-434A-8A17-9E2416C98F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48A1B6-C6D7-493C-804C-C35B16E90173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746016b1-ecc9-410e-95eb-a13f7eb3881b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B585D73A-BB57-4E17-A0E4-21D77EC8C7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6016b1-ecc9-410e-95eb-a13f7eb388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1501</Words>
  <Application>Microsoft Office PowerPoint</Application>
  <PresentationFormat>Произвольный</PresentationFormat>
  <Paragraphs>376</Paragraphs>
  <Slides>247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247</vt:i4>
      </vt:variant>
    </vt:vector>
  </HeadingPairs>
  <TitlesOfParts>
    <vt:vector size="252" baseType="lpstr">
      <vt:lpstr>Arial</vt:lpstr>
      <vt:lpstr>Calibri</vt:lpstr>
      <vt:lpstr>Times New Roman</vt:lpstr>
      <vt:lpstr>Office Theme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Семенихина Наталья Вячеславовна</dc:creator>
  <cp:lastModifiedBy>Москалева Ольга Витальевна</cp:lastModifiedBy>
  <cp:revision>49</cp:revision>
  <dcterms:created xsi:type="dcterms:W3CDTF">2006-08-16T00:00:00Z</dcterms:created>
  <dcterms:modified xsi:type="dcterms:W3CDTF">2020-10-28T03:57:52Z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0x010100C4BC449EB7CAC54A8F43F37AF0004C44</vt:lpwstr>
  </property>
  <property fmtid="{D5CDD505-2E9C-101B-9397-08002B2CF9AE}" pid="3" name="_dlc_DocIdItemGuid">
    <vt:lpwstr>b6875de7-3a10-4b50-b6cb-d758aff4cf12</vt:lpwstr>
  </property>
</Properties>
</file>